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2" r:id="rId6"/>
    <p:sldId id="266" r:id="rId7"/>
    <p:sldId id="263" r:id="rId8"/>
    <p:sldId id="264" r:id="rId9"/>
    <p:sldId id="267" r:id="rId10"/>
    <p:sldId id="268" r:id="rId11"/>
    <p:sldId id="270" r:id="rId12"/>
    <p:sldId id="271" r:id="rId13"/>
    <p:sldId id="272" r:id="rId14"/>
    <p:sldId id="273" r:id="rId15"/>
    <p:sldId id="276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F63EB-36A7-4388-88B1-62FD4D402A93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7E143-658C-486C-B9A9-E5181B30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76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7884992-E356-4E9B-ADF0-F658AC2C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6F59E22-2FF1-4DDF-8C2C-12F74388D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4B55996-C854-467C-90AC-2D1CD1B73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CDDE1F1-54E0-4307-8624-593564C0D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kit8.net/images/thumbnails/580/435/detailed/3/Man_computer@2x.png" TargetMode="External"/><Relationship Id="rId2" Type="http://schemas.openxmlformats.org/officeDocument/2006/relationships/hyperlink" Target="https://www.google.com/url?sa=i&amp;url=https%3A%2F%2Fen.wikipedia.org%2Fwiki%2FModel%25E2%2580%2593view%25E2%2580%2593viewmodel&amp;psig=AOvVaw2FsvV473yj1ONdFN4cLOW1&amp;ust=1600950635259000&amp;source=images&amp;cd=vfe&amp;ved=0CAIQjRxqFwoTCND2jIKk_-sCFQAAAAAdAAAAABA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medium.com/max/6600/1*QmKvoNyyFSQ4LB3azrAnGQ.p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7754" y="639097"/>
            <a:ext cx="6115317" cy="3686015"/>
          </a:xfrm>
        </p:spPr>
        <p:txBody>
          <a:bodyPr>
            <a:normAutofit/>
          </a:bodyPr>
          <a:lstStyle/>
          <a:p>
            <a:r>
              <a:rPr lang="en-US" sz="4400" dirty="0"/>
              <a:t>	The Remake of Brandie Android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5392" y="4672739"/>
            <a:ext cx="6163708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ANANT Pundir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5395393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55F369-5988-404B-831A-F04035BDC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05477"/>
          </a:xfrm>
        </p:spPr>
        <p:txBody>
          <a:bodyPr/>
          <a:lstStyle/>
          <a:p>
            <a:r>
              <a:rPr lang="en-US" dirty="0"/>
              <a:t>The Details, where are they?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6A4BAD-3E82-495C-A3D7-0F66DEA24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98" y="1304428"/>
            <a:ext cx="2822353" cy="5423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5E4261-2308-48B5-B03B-A05089363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11" y="1265425"/>
            <a:ext cx="2789704" cy="546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6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55F369-5988-404B-831A-F04035BDC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05477"/>
          </a:xfrm>
        </p:spPr>
        <p:txBody>
          <a:bodyPr/>
          <a:lstStyle/>
          <a:p>
            <a:r>
              <a:rPr lang="en-US" dirty="0"/>
              <a:t>The Profile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B03AC-1D91-48B9-B94D-49DD5CBA8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477" y="1269177"/>
            <a:ext cx="2973419" cy="5588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AC34C7-77B9-48AE-895C-700B717EA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211" y="1269177"/>
            <a:ext cx="3110456" cy="55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27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65534-C9CF-4491-ACE1-9C32AE946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Time – The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2BC7D-E3B8-4AF6-806D-0A75EB4BD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MVVM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Data binding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Architecture components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Material Design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LeakCanary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Enforced coding Style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Image Cache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Error Handling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Unit Testing</a:t>
            </a:r>
          </a:p>
        </p:txBody>
      </p:sp>
    </p:spTree>
    <p:extLst>
      <p:ext uri="{BB962C8B-B14F-4D97-AF65-F5344CB8AC3E}">
        <p14:creationId xmlns:p14="http://schemas.microsoft.com/office/powerpoint/2010/main" val="2857742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7DEE6-CFF2-4D61-9107-C39891CC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MVVM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DAC37D-D472-4265-9562-30C0E0A2C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238" y="2829873"/>
            <a:ext cx="6966259" cy="2089877"/>
          </a:xfrm>
        </p:spPr>
      </p:pic>
    </p:spTree>
    <p:extLst>
      <p:ext uri="{BB962C8B-B14F-4D97-AF65-F5344CB8AC3E}">
        <p14:creationId xmlns:p14="http://schemas.microsoft.com/office/powerpoint/2010/main" val="1712786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7DEE6-CFF2-4D61-9107-C39891CC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6BFBC-5B13-43D5-9044-EC7C8D5B9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133" y="2253498"/>
            <a:ext cx="7175221" cy="26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8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7DEE6-CFF2-4D61-9107-C39891CC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6BE913-6B7C-42C1-9CFD-B2B4CD239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319" y="2517850"/>
            <a:ext cx="7184745" cy="27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12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7DEE6-CFF2-4D61-9107-C39891CC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7D78CFC-537A-43E9-A989-569F92EBA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479" y="2108200"/>
            <a:ext cx="6877501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47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7DEE6-CFF2-4D61-9107-C39891CC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BDEA3-16CE-4CBE-ACE2-A9F913900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MVVM: 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https://www.google.com/url?sa=i&amp;url=https%3A%2F%2Fen.wikipedia.org%2Fwiki%2FModel%25E2%2580%2593view%25E2%2580%2593viewmodel&amp;psig=AOvVaw2FsvV473yj1ONdFN4cLOW1&amp;ust=1600950635259000&amp;source=images&amp;cd=vfe&amp;ved=0CAIQjRxqFwoTCND2jIKk_-sCFQAAAAAdAAAAABAD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2. </a:t>
            </a:r>
            <a:r>
              <a:rPr lang="en-US" sz="1600" dirty="0">
                <a:cs typeface="Calibri Light" panose="020F0302020204030204" pitchFamily="34" charset="0"/>
              </a:rPr>
              <a:t>Illustration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https://kit8.net/images/thumbnails/580/435/detailed/3/Man_computer@2x.png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3 </a:t>
            </a:r>
            <a:r>
              <a:rPr lang="en-US" sz="1600" dirty="0">
                <a:cs typeface="Calibri Light" panose="020F0302020204030204" pitchFamily="34" charset="0"/>
              </a:rPr>
              <a:t>Thumb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dirty="0">
                <a:cs typeface="Calibri Light" panose="020F0302020204030204" pitchFamily="34" charset="0"/>
              </a:rPr>
              <a:t>Rule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  <a:hlinkClick r:id="rId4"/>
              </a:rPr>
              <a:t>https://miro.medium.com/max/6600/1*QmKvoNyyFSQ4LB3azrAnGQ.png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43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Everything Comes Down to one single point: Business!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07C-4E68-4E28-805E-680BB5AF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AAE3-4DF6-4DFD-9346-B12466C4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UI / UX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Backend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64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31F4-9DF9-40A4-907F-77D5BD6F2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B9C89-D0C4-4F1C-A752-7BC1F369D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Selling Point of Company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Focused point of the 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Flow of 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What hinders the UX? Temporary vs Permanent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Ease of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Reviews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4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31991-2399-40CF-A7F0-D5234FA7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D28B2-6655-494D-A9DD-5635FE133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Selling Point vs Focused Point</a:t>
            </a:r>
          </a:p>
          <a:p>
            <a:r>
              <a:rPr lang="en-US" dirty="0"/>
              <a:t>- Selling point: The brands, user generated contents, content sharing.</a:t>
            </a:r>
          </a:p>
          <a:p>
            <a:r>
              <a:rPr lang="en-US" dirty="0"/>
              <a:t>- Focused Point: JOIN THE GROUPS.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9810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C13A-169D-4032-BCC9-DF58822C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Thumb of Rule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4BCC28-663A-478E-96A2-E351DCD16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794" y="2108200"/>
            <a:ext cx="7835816" cy="3760788"/>
          </a:xfrm>
        </p:spPr>
      </p:pic>
    </p:spTree>
    <p:extLst>
      <p:ext uri="{BB962C8B-B14F-4D97-AF65-F5344CB8AC3E}">
        <p14:creationId xmlns:p14="http://schemas.microsoft.com/office/powerpoint/2010/main" val="1696782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8C9C68-B52A-42F6-A78F-7C68383E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922" y="52762"/>
            <a:ext cx="10058400" cy="1312514"/>
          </a:xfrm>
        </p:spPr>
        <p:txBody>
          <a:bodyPr/>
          <a:lstStyle/>
          <a:p>
            <a:r>
              <a:rPr lang="en-US" dirty="0"/>
              <a:t>Selling vs Focused Point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904411F-E4AD-4B22-9B11-D61D722AD9E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50374" y="1851496"/>
            <a:ext cx="2652193" cy="4953742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EA1208-B4D4-4B84-B10D-DAF875FDC20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564" y="1851496"/>
            <a:ext cx="2558052" cy="495374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9B375D-6547-43E6-88E9-8A840F6B9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37" y="1851496"/>
            <a:ext cx="2736073" cy="49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14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2788FA-2325-47F8-955C-AF93DD37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E1EA7-ABA6-4DB8-B5BC-72AC5EF1A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New Home layout: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Represents the selling point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Familiarity.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Ease of use.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User centered.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Designed to make user spend more time. More time means more revenue.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Business Friendly; Promote brands.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139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D4B93-59EE-45A5-9945-7DF2C7DC9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19" y="1664121"/>
            <a:ext cx="2709682" cy="49381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155F369-5988-404B-831A-F04035BDC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05477"/>
          </a:xfrm>
        </p:spPr>
        <p:txBody>
          <a:bodyPr/>
          <a:lstStyle/>
          <a:p>
            <a:r>
              <a:rPr lang="en-US" dirty="0"/>
              <a:t>Sharing and more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84E5D7-EED6-484E-912A-19605D000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919" y="1664120"/>
            <a:ext cx="2855421" cy="493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2318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{A13F20D5-87A4-473D-BECE-0C6E5AC6CE0D}tf56160789_win32</Template>
  <TotalTime>133</TotalTime>
  <Words>302</Words>
  <Application>Microsoft Office PowerPoint</Application>
  <PresentationFormat>Widescreen</PresentationFormat>
  <Paragraphs>53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Bookman Old Style</vt:lpstr>
      <vt:lpstr>Calibri</vt:lpstr>
      <vt:lpstr>Calibri Light</vt:lpstr>
      <vt:lpstr>Franklin Gothic Book</vt:lpstr>
      <vt:lpstr>Wingdings</vt:lpstr>
      <vt:lpstr>1_RetrospectVTI</vt:lpstr>
      <vt:lpstr> The Remake of Brandie Android App</vt:lpstr>
      <vt:lpstr>Everything Comes Down to one single point: Business!</vt:lpstr>
      <vt:lpstr>Sections</vt:lpstr>
      <vt:lpstr>The Process</vt:lpstr>
      <vt:lpstr>The UI</vt:lpstr>
      <vt:lpstr>Thumb of Rule</vt:lpstr>
      <vt:lpstr>Selling vs Focused Point</vt:lpstr>
      <vt:lpstr>The UI</vt:lpstr>
      <vt:lpstr>Sharing and more</vt:lpstr>
      <vt:lpstr>The Details, where are they?</vt:lpstr>
      <vt:lpstr>The Profile</vt:lpstr>
      <vt:lpstr>Coding Time – The backend</vt:lpstr>
      <vt:lpstr>The MVVM </vt:lpstr>
      <vt:lpstr>Unit Testing </vt:lpstr>
      <vt:lpstr>Unit Testing </vt:lpstr>
      <vt:lpstr>Error Handling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Remake of Brandie Android App</dc:title>
  <dc:creator>Anant Pundir</dc:creator>
  <cp:lastModifiedBy>Anant Pundir</cp:lastModifiedBy>
  <cp:revision>13</cp:revision>
  <dcterms:created xsi:type="dcterms:W3CDTF">2020-09-23T10:28:29Z</dcterms:created>
  <dcterms:modified xsi:type="dcterms:W3CDTF">2020-09-23T12:42:04Z</dcterms:modified>
</cp:coreProperties>
</file>